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0" y="-78"/>
      </p:cViewPr>
      <p:guideLst>
        <p:guide orient="horz" pos="5184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8001000" y="0"/>
            <a:ext cx="19431000" cy="164592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28600" y="8229600"/>
            <a:ext cx="164592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0100604" y="1280161"/>
            <a:ext cx="15316200" cy="6883603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0063326" y="8495675"/>
            <a:ext cx="15344334" cy="2642995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7613672" y="15739071"/>
            <a:ext cx="6007392" cy="5445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8458200" y="15739070"/>
            <a:ext cx="8783166" cy="54864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3642652" y="15734995"/>
            <a:ext cx="1765008" cy="54864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59600" y="659893"/>
            <a:ext cx="4572000" cy="1404366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59142"/>
            <a:ext cx="18059400" cy="140436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28448" y="15739071"/>
            <a:ext cx="6007392" cy="544565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15734995"/>
            <a:ext cx="10972800" cy="54864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763488" y="15727680"/>
            <a:ext cx="1765008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6772410"/>
            <a:ext cx="18766464" cy="326898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1" y="4572002"/>
            <a:ext cx="18766464" cy="1784417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172714" y="15736345"/>
            <a:ext cx="6007392" cy="5445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6074" y="15736344"/>
            <a:ext cx="8686800" cy="54864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201856" y="15732269"/>
            <a:ext cx="1765008" cy="54864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768096"/>
            <a:ext cx="21726144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40482"/>
            <a:ext cx="10561320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36424" y="3840482"/>
            <a:ext cx="10561320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768096"/>
            <a:ext cx="21726144" cy="2743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081760"/>
            <a:ext cx="10561320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536424" y="14081760"/>
            <a:ext cx="10561320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71600" y="4108416"/>
            <a:ext cx="10561320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36424" y="4108416"/>
            <a:ext cx="10561320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768096"/>
            <a:ext cx="21726144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48640"/>
            <a:ext cx="17693640" cy="2816352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71600" y="3593799"/>
            <a:ext cx="17693640" cy="144602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0" y="5120641"/>
            <a:ext cx="21717000" cy="10492205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793906" y="2411206"/>
            <a:ext cx="12958581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790120" y="2397161"/>
            <a:ext cx="12958581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294" y="2743200"/>
            <a:ext cx="10287000" cy="493776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294" y="7880722"/>
            <a:ext cx="10287000" cy="4608576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991046" y="2498405"/>
            <a:ext cx="12618720" cy="10094976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24460200" y="0"/>
            <a:ext cx="2971800" cy="164592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371600" y="768096"/>
            <a:ext cx="21717000" cy="27432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371600" y="3862598"/>
            <a:ext cx="21717000" cy="11631168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2737808" y="15739071"/>
            <a:ext cx="6007392" cy="544565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371600" y="15739070"/>
            <a:ext cx="10972800" cy="54864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8754344" y="15734995"/>
            <a:ext cx="1765008" cy="5486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609600"/>
            <a:ext cx="259715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8889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95779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912667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7750" y="845404"/>
            <a:ext cx="2540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750" y="2217004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7750" y="3131404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7167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7167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167" y="9712405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7167" y="10434936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87833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87833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7833" y="9712405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187833" y="10434936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87833" y="12993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187833" y="13716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54056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54056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0945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70945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10</cp:revision>
  <dcterms:created xsi:type="dcterms:W3CDTF">2011-10-03T19:50:19Z</dcterms:created>
  <dcterms:modified xsi:type="dcterms:W3CDTF">2011-10-04T20:44:30Z</dcterms:modified>
</cp:coreProperties>
</file>